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25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813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06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955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634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698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335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748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72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62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44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7C12-6FAA-45F9-BD91-553354D4D71A}" type="datetimeFigureOut">
              <a:rPr lang="hu-HU" smtClean="0"/>
              <a:t>2019.12.09.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13DA7-AA47-4D5E-86A5-EAC06D9497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267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2200" b="1" dirty="0" smtClean="0">
                <a:latin typeface="Lucida Handwriting" panose="03010101010101010101" pitchFamily="66" charset="0"/>
              </a:rPr>
              <a:t/>
            </a:r>
            <a:br>
              <a:rPr lang="hu-HU" sz="2200" b="1" dirty="0" smtClean="0">
                <a:latin typeface="Lucida Handwriting" panose="03010101010101010101" pitchFamily="66" charset="0"/>
              </a:rPr>
            </a:br>
            <a:r>
              <a:rPr lang="hu-HU" sz="2200" b="1" dirty="0">
                <a:latin typeface="Lucida Handwriting" panose="03010101010101010101" pitchFamily="66" charset="0"/>
              </a:rPr>
              <a:t/>
            </a:r>
            <a:br>
              <a:rPr lang="hu-HU" sz="2200" b="1" dirty="0">
                <a:latin typeface="Lucida Handwriting" panose="03010101010101010101" pitchFamily="66" charset="0"/>
              </a:rPr>
            </a:br>
            <a:r>
              <a:rPr lang="hu-HU" sz="2200" b="1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„DUAL DRIVE UNIVERSITY”</a:t>
            </a:r>
            <a:br>
              <a:rPr lang="hu-HU" sz="2200" b="1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MISKOLCI EGYETEM DUÁLIS ÉS KOOPERATÍV FELSŐOKTATÁSI, SZAKKÉPZÉSI ÉS SZAKIRÁNYÚ TOVÁBBKÉPZÉSEINEK FEJLESZTÉSE </a:t>
            </a:r>
            <a:b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EFOP-3.5.1.-</a:t>
            </a: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16-2017-00002</a:t>
            </a:r>
            <a:r>
              <a:rPr lang="hu-H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92696"/>
            <a:ext cx="36480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5677"/>
            <a:ext cx="2160240" cy="1717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54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400" b="1" i="1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„DUAL DRIVE UNIVERSITY”</a:t>
            </a:r>
            <a:br>
              <a:rPr lang="hu-HU" sz="1400" b="1" i="1" dirty="0" smtClean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</a:br>
            <a:r>
              <a:rPr lang="hu-HU" sz="1400" b="1" i="1" dirty="0" smtClean="0">
                <a:solidFill>
                  <a:schemeClr val="tx2">
                    <a:lumMod val="75000"/>
                  </a:schemeClr>
                </a:solidFill>
              </a:rPr>
              <a:t>A MISKOLCI EGYETEM DUÁLIS ÉS KOOPERATÍV FELSŐOKTATÁSI, SZAKKÉPZÉSI ÉS SZAKIRÁNYÚ TOVÁBBKÉPZÉSEINEK FEJLESZTÉSE </a:t>
            </a:r>
            <a:br>
              <a:rPr lang="hu-HU" sz="14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sz="1400" b="1" i="1" dirty="0" smtClean="0">
                <a:solidFill>
                  <a:schemeClr val="tx2">
                    <a:lumMod val="75000"/>
                  </a:schemeClr>
                </a:solidFill>
              </a:rPr>
              <a:t>EFOP-3.5.1.-</a:t>
            </a:r>
            <a:r>
              <a:rPr lang="hu-HU" sz="1400" b="1" i="1" dirty="0" smtClean="0">
                <a:solidFill>
                  <a:schemeClr val="tx2">
                    <a:lumMod val="75000"/>
                  </a:schemeClr>
                </a:solidFill>
              </a:rPr>
              <a:t>16-2017-00002</a:t>
            </a:r>
            <a:r>
              <a:rPr lang="hu-HU" sz="1400" b="1" i="1" dirty="0" smtClean="0"/>
              <a:t/>
            </a:r>
            <a:br>
              <a:rPr lang="hu-HU" sz="1400" b="1" i="1" dirty="0" smtClean="0"/>
            </a:br>
            <a:endParaRPr lang="hu-HU" sz="14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206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Diavetítés a képernyőre (4:3 oldalarány)</PresentationFormat>
  <Paragraphs>2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  „DUAL DRIVE UNIVERSITY” A MISKOLCI EGYETEM DUÁLIS ÉS KOOPERATÍV FELSŐOKTATÁSI, SZAKKÉPZÉSI ÉS SZAKIRÁNYÚ TOVÁBBKÉPZÉSEINEK FEJLESZTÉSE  EFOP-3.5.1.-16-2017-00002 </vt:lpstr>
      <vt:lpstr>„DUAL DRIVE UNIVERSITY” A MISKOLCI EGYETEM DUÁLIS ÉS KOOPERATÍV FELSŐOKTATÁSI, SZAKKÉPZÉSI ÉS SZAKIRÁNYÚ TOVÁBBKÉPZÉSEINEK FEJLESZTÉSE  EFOP-3.5.1.-16-2017-00002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„DUAL DRIVE UNIVERSITY” A MISKOLCI EGYETEM DUÁLIS ÉS KOOPERATÍV FELSŐKTATÁSI, SZAKKÉPZÉSI ÉS SZAKIRÁNYÚ TOVÁBBKÉPZÉSEINEK FEJLESZTÉSE  EFOP-3.5.1.-16 </dc:title>
  <dc:creator>SZAKALYABEL</dc:creator>
  <cp:lastModifiedBy>VargaLaci</cp:lastModifiedBy>
  <cp:revision>3</cp:revision>
  <dcterms:created xsi:type="dcterms:W3CDTF">2017-08-08T14:42:17Z</dcterms:created>
  <dcterms:modified xsi:type="dcterms:W3CDTF">2019-12-09T20:27:04Z</dcterms:modified>
</cp:coreProperties>
</file>